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9"/>
  </p:notesMasterIdLst>
  <p:sldIdLst>
    <p:sldId id="347" r:id="rId2"/>
    <p:sldId id="348" r:id="rId3"/>
    <p:sldId id="302" r:id="rId4"/>
    <p:sldId id="356" r:id="rId5"/>
    <p:sldId id="355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57" r:id="rId16"/>
    <p:sldId id="371" r:id="rId17"/>
    <p:sldId id="360" r:id="rId18"/>
    <p:sldId id="372" r:id="rId19"/>
    <p:sldId id="376" r:id="rId20"/>
    <p:sldId id="381" r:id="rId21"/>
    <p:sldId id="375" r:id="rId22"/>
    <p:sldId id="384" r:id="rId23"/>
    <p:sldId id="383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4" r:id="rId32"/>
    <p:sldId id="392" r:id="rId33"/>
    <p:sldId id="395" r:id="rId34"/>
    <p:sldId id="393" r:id="rId35"/>
    <p:sldId id="307" r:id="rId36"/>
    <p:sldId id="373" r:id="rId37"/>
    <p:sldId id="304" r:id="rId38"/>
  </p:sldIdLst>
  <p:sldSz cx="19477038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6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19D"/>
    <a:srgbClr val="0BC7B9"/>
    <a:srgbClr val="212837"/>
    <a:srgbClr val="F8F8F8"/>
    <a:srgbClr val="2891ED"/>
    <a:srgbClr val="28B0AA"/>
    <a:srgbClr val="EB7E21"/>
    <a:srgbClr val="D74142"/>
    <a:srgbClr val="D44465"/>
    <a:srgbClr val="674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80704" autoAdjust="0"/>
  </p:normalViewPr>
  <p:slideViewPr>
    <p:cSldViewPr snapToGrid="0" showGuides="1">
      <p:cViewPr>
        <p:scale>
          <a:sx n="50" d="100"/>
          <a:sy n="50" d="100"/>
        </p:scale>
        <p:origin x="384" y="258"/>
      </p:cViewPr>
      <p:guideLst>
        <p:guide orient="horz" pos="3456"/>
        <p:guide pos="6112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6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1pPr>
    <a:lvl2pPr marL="74615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2pPr>
    <a:lvl3pPr marL="149230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3pPr>
    <a:lvl4pPr marL="223845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4pPr>
    <a:lvl5pPr marL="29846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5pPr>
    <a:lvl6pPr marL="373075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6pPr>
    <a:lvl7pPr marL="44769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7pPr>
    <a:lvl8pPr marL="522305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8pPr>
    <a:lvl9pPr marL="596920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2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9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608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054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161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318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477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506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12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-1109454" y="7298604"/>
            <a:ext cx="1754660" cy="175466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 userDrawn="1"/>
        </p:nvSpPr>
        <p:spPr>
          <a:xfrm>
            <a:off x="4798317" y="7100896"/>
            <a:ext cx="197708" cy="197708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Diamond 8"/>
          <p:cNvSpPr/>
          <p:nvPr userDrawn="1"/>
        </p:nvSpPr>
        <p:spPr>
          <a:xfrm>
            <a:off x="9227129" y="4903367"/>
            <a:ext cx="326242" cy="326242"/>
          </a:xfrm>
          <a:prstGeom prst="diamond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/>
          <p:cNvSpPr txBox="1"/>
          <p:nvPr/>
        </p:nvSpPr>
        <p:spPr>
          <a:xfrm>
            <a:off x="14436436" y="10026794"/>
            <a:ext cx="420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trike="noStrike" spc="600" dirty="0" smtClean="0">
                <a:solidFill>
                  <a:schemeClr val="bg1">
                    <a:lumMod val="8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Blog.naver.com/</a:t>
            </a:r>
            <a:r>
              <a:rPr lang="en-US" sz="1600" strike="noStrike" spc="600" dirty="0" err="1" smtClean="0">
                <a:solidFill>
                  <a:schemeClr val="bg1">
                    <a:lumMod val="85000"/>
                  </a:schemeClr>
                </a:solidFill>
                <a:latin typeface="Geomanist Regular" panose="02000503000000020004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imjandi</a:t>
            </a:r>
            <a:endParaRPr lang="id-ID" sz="1600" strike="noStrike" spc="600" dirty="0">
              <a:solidFill>
                <a:schemeClr val="bg1">
                  <a:lumMod val="85000"/>
                </a:schemeClr>
              </a:solidFill>
              <a:latin typeface="Geomanist Regular" panose="02000503000000020004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18775824" y="-701214"/>
            <a:ext cx="1402428" cy="1402428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Diamond 26"/>
          <p:cNvSpPr/>
          <p:nvPr userDrawn="1"/>
        </p:nvSpPr>
        <p:spPr>
          <a:xfrm>
            <a:off x="8363629" y="8756519"/>
            <a:ext cx="326242" cy="326242"/>
          </a:xfrm>
          <a:prstGeom prst="diamond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 userDrawn="1"/>
        </p:nvSpPr>
        <p:spPr>
          <a:xfrm>
            <a:off x="-516648" y="408288"/>
            <a:ext cx="872181" cy="872181"/>
          </a:xfrm>
          <a:prstGeom prst="ellips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/>
          <p:cNvSpPr/>
          <p:nvPr userDrawn="1"/>
        </p:nvSpPr>
        <p:spPr>
          <a:xfrm flipV="1">
            <a:off x="17134329" y="7914313"/>
            <a:ext cx="523242" cy="523242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Freeform: Shape 32"/>
          <p:cNvSpPr/>
          <p:nvPr userDrawn="1"/>
        </p:nvSpPr>
        <p:spPr>
          <a:xfrm flipV="1">
            <a:off x="12931967" y="135308"/>
            <a:ext cx="197000" cy="19700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Freeform: Shape 33"/>
          <p:cNvSpPr/>
          <p:nvPr userDrawn="1"/>
        </p:nvSpPr>
        <p:spPr>
          <a:xfrm>
            <a:off x="19031822" y="3190583"/>
            <a:ext cx="962835" cy="962835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Isosceles Triangle 36"/>
          <p:cNvSpPr/>
          <p:nvPr userDrawn="1"/>
        </p:nvSpPr>
        <p:spPr>
          <a:xfrm rot="19384964">
            <a:off x="11768415" y="10704141"/>
            <a:ext cx="365105" cy="314746"/>
          </a:xfrm>
          <a:prstGeom prst="triangl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Isosceles Triangle 37"/>
          <p:cNvSpPr/>
          <p:nvPr userDrawn="1"/>
        </p:nvSpPr>
        <p:spPr>
          <a:xfrm rot="19384964">
            <a:off x="1973838" y="3300965"/>
            <a:ext cx="516018" cy="444843"/>
          </a:xfrm>
          <a:prstGeom prst="triangl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/>
          <p:cNvSpPr/>
          <p:nvPr userDrawn="1"/>
        </p:nvSpPr>
        <p:spPr>
          <a:xfrm>
            <a:off x="4798317" y="1497383"/>
            <a:ext cx="412090" cy="41209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56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5" r:id="rId2"/>
    <p:sldLayoutId id="2147483662" r:id="rId3"/>
    <p:sldLayoutId id="2147483665" r:id="rId4"/>
    <p:sldLayoutId id="2147483680" r:id="rId5"/>
    <p:sldLayoutId id="2147483682" r:id="rId6"/>
    <p:sldLayoutId id="2147483684" r:id="rId7"/>
  </p:sldLayoutIdLst>
  <p:timing>
    <p:tnLst>
      <p:par>
        <p:cTn id="1" dur="indefinite" restart="never" nodeType="tmRoot"/>
      </p:par>
    </p:tnLst>
  </p:timing>
  <p:txStyles>
    <p:titleStyle>
      <a:lvl1pPr algn="l" defTabSz="1460754" rtl="0" eaLnBrk="1" latinLnBrk="0" hangingPunct="1">
        <a:lnSpc>
          <a:spcPct val="90000"/>
        </a:lnSpc>
        <a:spcBef>
          <a:spcPct val="0"/>
        </a:spcBef>
        <a:buNone/>
        <a:defRPr sz="70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189" indent="-365189" algn="l" defTabSz="1460754" rtl="0" eaLnBrk="1" latinLnBrk="0" hangingPunct="1">
        <a:lnSpc>
          <a:spcPct val="90000"/>
        </a:lnSpc>
        <a:spcBef>
          <a:spcPts val="1598"/>
        </a:spcBef>
        <a:buFont typeface="Arial" panose="020B0604020202020204" pitchFamily="34" charset="0"/>
        <a:buChar char="•"/>
        <a:defRPr sz="4473" kern="1200">
          <a:solidFill>
            <a:schemeClr val="tx1"/>
          </a:solidFill>
          <a:latin typeface="+mn-lt"/>
          <a:ea typeface="+mn-ea"/>
          <a:cs typeface="+mn-cs"/>
        </a:defRPr>
      </a:lvl1pPr>
      <a:lvl2pPr marL="1095566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2pPr>
      <a:lvl3pPr marL="1825943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556320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3286697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4017074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747451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477828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6208205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1pPr>
      <a:lvl2pPr marL="730377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2pPr>
      <a:lvl3pPr marL="1460754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3pPr>
      <a:lvl4pPr marL="2191131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2921508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3651885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382262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112639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5843016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개체 틀 41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>
          <a:xfrm>
            <a:off x="0" y="0"/>
            <a:ext cx="19477038" cy="10972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1" y="0"/>
            <a:ext cx="19477038" cy="109728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2000"/>
                </a:schemeClr>
              </a:gs>
              <a:gs pos="100000">
                <a:schemeClr val="tx1">
                  <a:lumMod val="75000"/>
                  <a:lumOff val="25000"/>
                  <a:alpha val="1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spc="3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Human Cloud</a:t>
            </a:r>
            <a:endParaRPr lang="id-ID" sz="11500" b="1" spc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783029" y="7104437"/>
            <a:ext cx="197708" cy="197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Diamond 19"/>
          <p:cNvSpPr/>
          <p:nvPr/>
        </p:nvSpPr>
        <p:spPr>
          <a:xfrm>
            <a:off x="10784313" y="2583561"/>
            <a:ext cx="326242" cy="326242"/>
          </a:xfrm>
          <a:prstGeom prst="diamond">
            <a:avLst/>
          </a:prstGeom>
          <a:solidFill>
            <a:schemeClr val="accent3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775824" y="-701214"/>
            <a:ext cx="1402428" cy="1402428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Diamond 21"/>
          <p:cNvSpPr/>
          <p:nvPr/>
        </p:nvSpPr>
        <p:spPr>
          <a:xfrm>
            <a:off x="7967991" y="9912211"/>
            <a:ext cx="326242" cy="326242"/>
          </a:xfrm>
          <a:prstGeom prst="diamond">
            <a:avLst/>
          </a:prstGeom>
          <a:solidFill>
            <a:schemeClr val="accent3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-516648" y="408288"/>
            <a:ext cx="872181" cy="872181"/>
          </a:xfrm>
          <a:prstGeom prst="ellipse">
            <a:avLst/>
          </a:prstGeom>
          <a:solidFill>
            <a:schemeClr val="accent5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Freeform: Shape 23"/>
          <p:cNvSpPr/>
          <p:nvPr/>
        </p:nvSpPr>
        <p:spPr>
          <a:xfrm flipV="1">
            <a:off x="17053500" y="9082761"/>
            <a:ext cx="336300" cy="33630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Freeform: Shape 24"/>
          <p:cNvSpPr/>
          <p:nvPr/>
        </p:nvSpPr>
        <p:spPr>
          <a:xfrm flipV="1">
            <a:off x="12931967" y="135308"/>
            <a:ext cx="197000" cy="19700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Freeform: Shape 25"/>
          <p:cNvSpPr/>
          <p:nvPr/>
        </p:nvSpPr>
        <p:spPr>
          <a:xfrm>
            <a:off x="19064978" y="4802895"/>
            <a:ext cx="1201367" cy="1201367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Isosceles Triangle 26"/>
          <p:cNvSpPr/>
          <p:nvPr/>
        </p:nvSpPr>
        <p:spPr>
          <a:xfrm rot="19384964">
            <a:off x="11768415" y="10704141"/>
            <a:ext cx="365105" cy="314746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Isosceles Triangle 27"/>
          <p:cNvSpPr/>
          <p:nvPr/>
        </p:nvSpPr>
        <p:spPr>
          <a:xfrm rot="19384964">
            <a:off x="2078479" y="3391174"/>
            <a:ext cx="306736" cy="264426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1270000" dist="241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Freeform: Shape 28"/>
          <p:cNvSpPr/>
          <p:nvPr/>
        </p:nvSpPr>
        <p:spPr>
          <a:xfrm>
            <a:off x="4881883" y="1580949"/>
            <a:ext cx="244958" cy="244958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Freeform: Shape 29"/>
          <p:cNvSpPr/>
          <p:nvPr/>
        </p:nvSpPr>
        <p:spPr>
          <a:xfrm>
            <a:off x="15267542" y="2723519"/>
            <a:ext cx="962835" cy="962835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4996025" y="3204936"/>
            <a:ext cx="590686" cy="59068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065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7211776" y="-663712"/>
            <a:ext cx="1204950" cy="1204946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065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Isosceles Triangle 32"/>
          <p:cNvSpPr/>
          <p:nvPr/>
        </p:nvSpPr>
        <p:spPr>
          <a:xfrm rot="19384964">
            <a:off x="11599324" y="8986183"/>
            <a:ext cx="306736" cy="264426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outerShdw blurRad="1270000" dist="241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-892998" y="8919640"/>
            <a:ext cx="1459755" cy="1459755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6">
              <a:alpha val="36000"/>
            </a:schemeClr>
          </a:solidFill>
          <a:ln>
            <a:noFill/>
          </a:ln>
          <a:effectLst>
            <a:outerShdw blurRad="12700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Isosceles Triangle 34"/>
          <p:cNvSpPr/>
          <p:nvPr/>
        </p:nvSpPr>
        <p:spPr>
          <a:xfrm rot="19384964">
            <a:off x="11651002" y="2253521"/>
            <a:ext cx="306736" cy="26442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>
            <a:outerShdw blurRad="1270000" dist="241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436210" y="1854836"/>
            <a:ext cx="197708" cy="1977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44" name="Group 22"/>
          <p:cNvGrpSpPr/>
          <p:nvPr/>
        </p:nvGrpSpPr>
        <p:grpSpPr>
          <a:xfrm rot="16200000">
            <a:off x="9441641" y="7417594"/>
            <a:ext cx="593756" cy="593754"/>
            <a:chOff x="9304337" y="7280290"/>
            <a:chExt cx="868364" cy="868362"/>
          </a:xfrm>
        </p:grpSpPr>
        <p:sp>
          <p:nvSpPr>
            <p:cNvPr id="45" name="Oval 23"/>
            <p:cNvSpPr/>
            <p:nvPr/>
          </p:nvSpPr>
          <p:spPr>
            <a:xfrm>
              <a:off x="9304337" y="7280290"/>
              <a:ext cx="868364" cy="868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0" dist="254000" dir="5400000" sx="78000" sy="7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46" name="Freeform 5"/>
            <p:cNvSpPr>
              <a:spLocks noChangeArrowheads="1"/>
            </p:cNvSpPr>
            <p:nvPr/>
          </p:nvSpPr>
          <p:spPr bwMode="auto">
            <a:xfrm rot="5400000">
              <a:off x="9646429" y="7555084"/>
              <a:ext cx="184180" cy="318774"/>
            </a:xfrm>
            <a:custGeom>
              <a:avLst/>
              <a:gdLst>
                <a:gd name="T0" fmla="*/ 917464 w 228"/>
                <a:gd name="T1" fmla="*/ 6378503 h 396"/>
                <a:gd name="T2" fmla="*/ 917464 w 228"/>
                <a:gd name="T3" fmla="*/ 6378503 h 396"/>
                <a:gd name="T4" fmla="*/ 20449952 w 228"/>
                <a:gd name="T5" fmla="*/ 25644259 h 396"/>
                <a:gd name="T6" fmla="*/ 917464 w 228"/>
                <a:gd name="T7" fmla="*/ 45951270 h 396"/>
                <a:gd name="T8" fmla="*/ 917464 w 228"/>
                <a:gd name="T9" fmla="*/ 45951270 h 396"/>
                <a:gd name="T10" fmla="*/ 0 w 228"/>
                <a:gd name="T11" fmla="*/ 47773648 h 396"/>
                <a:gd name="T12" fmla="*/ 3801645 w 228"/>
                <a:gd name="T13" fmla="*/ 51418403 h 396"/>
                <a:gd name="T14" fmla="*/ 6554398 w 228"/>
                <a:gd name="T15" fmla="*/ 50507395 h 396"/>
                <a:gd name="T16" fmla="*/ 6554398 w 228"/>
                <a:gd name="T17" fmla="*/ 50507395 h 396"/>
                <a:gd name="T18" fmla="*/ 28839639 w 228"/>
                <a:gd name="T19" fmla="*/ 28507892 h 396"/>
                <a:gd name="T20" fmla="*/ 28839639 w 228"/>
                <a:gd name="T21" fmla="*/ 28507892 h 396"/>
                <a:gd name="T22" fmla="*/ 29757103 w 228"/>
                <a:gd name="T23" fmla="*/ 25644259 h 396"/>
                <a:gd name="T24" fmla="*/ 29757103 w 228"/>
                <a:gd name="T25" fmla="*/ 25644259 h 396"/>
                <a:gd name="T26" fmla="*/ 29757103 w 228"/>
                <a:gd name="T27" fmla="*/ 25644259 h 396"/>
                <a:gd name="T28" fmla="*/ 28839639 w 228"/>
                <a:gd name="T29" fmla="*/ 22910511 h 396"/>
                <a:gd name="T30" fmla="*/ 28839639 w 228"/>
                <a:gd name="T31" fmla="*/ 22910511 h 396"/>
                <a:gd name="T32" fmla="*/ 6554398 w 228"/>
                <a:gd name="T33" fmla="*/ 911369 h 396"/>
                <a:gd name="T34" fmla="*/ 6554398 w 228"/>
                <a:gd name="T35" fmla="*/ 911369 h 396"/>
                <a:gd name="T36" fmla="*/ 3801645 w 228"/>
                <a:gd name="T37" fmla="*/ 0 h 396"/>
                <a:gd name="T38" fmla="*/ 0 w 228"/>
                <a:gd name="T39" fmla="*/ 3644756 h 396"/>
                <a:gd name="T40" fmla="*/ 917464 w 228"/>
                <a:gd name="T41" fmla="*/ 6378503 h 3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8" h="396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1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Ajax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이용한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아이디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중복검사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Ajax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활용한 지역 선택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1576829" y="2661369"/>
            <a:ext cx="584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2210079" y="2976387"/>
            <a:ext cx="21723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회원가입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55"/>
          <p:cNvSpPr/>
          <p:nvPr/>
        </p:nvSpPr>
        <p:spPr>
          <a:xfrm>
            <a:off x="1291167" y="5061554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Role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활용한 사용자 분류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20" name="Rectangle 55"/>
          <p:cNvSpPr/>
          <p:nvPr/>
        </p:nvSpPr>
        <p:spPr>
          <a:xfrm>
            <a:off x="1291167" y="5526849"/>
            <a:ext cx="6040651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require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공백 방지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37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Ajax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아이디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중복검사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Ajax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활용한 지역 선택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1576829" y="2661369"/>
            <a:ext cx="584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2210079" y="2976387"/>
            <a:ext cx="21723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회원가입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55"/>
          <p:cNvSpPr/>
          <p:nvPr/>
        </p:nvSpPr>
        <p:spPr>
          <a:xfrm>
            <a:off x="1291167" y="5061554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Role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활용한 사용자 분류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16" name="Rectangle 55"/>
          <p:cNvSpPr/>
          <p:nvPr/>
        </p:nvSpPr>
        <p:spPr>
          <a:xfrm>
            <a:off x="1291167" y="5526849"/>
            <a:ext cx="6040651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require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공백 방지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30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Ajax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아이디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중복검사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Ajax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활용한 지역 선택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1576829" y="2661369"/>
            <a:ext cx="584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2210079" y="2976387"/>
            <a:ext cx="21723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회원가입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55"/>
          <p:cNvSpPr/>
          <p:nvPr/>
        </p:nvSpPr>
        <p:spPr>
          <a:xfrm>
            <a:off x="1291167" y="5061554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Role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활용한 사용자 분류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00" y="626399"/>
            <a:ext cx="10800000" cy="9720000"/>
          </a:xfrm>
          <a:prstGeom prst="rect">
            <a:avLst/>
          </a:prstGeom>
        </p:spPr>
      </p:pic>
      <p:sp>
        <p:nvSpPr>
          <p:cNvPr id="15" name="Rectangle 55"/>
          <p:cNvSpPr/>
          <p:nvPr/>
        </p:nvSpPr>
        <p:spPr>
          <a:xfrm>
            <a:off x="1291167" y="5526849"/>
            <a:ext cx="6040651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require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공백 방지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5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Ajax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아이디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중복검사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Ajax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활용한 지역 선택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1576829" y="2661369"/>
            <a:ext cx="584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2210079" y="2976387"/>
            <a:ext cx="21723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회원가입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55"/>
          <p:cNvSpPr/>
          <p:nvPr/>
        </p:nvSpPr>
        <p:spPr>
          <a:xfrm>
            <a:off x="1291167" y="5061554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Role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활용한 사용자 분류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15" name="Rectangle 55"/>
          <p:cNvSpPr/>
          <p:nvPr/>
        </p:nvSpPr>
        <p:spPr>
          <a:xfrm>
            <a:off x="1291167" y="5526849"/>
            <a:ext cx="6040651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require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공백 방지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08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사항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등록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목록 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유저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구인공고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페이지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사항 등록 및 목록 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유저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구인공고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페이지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32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사항 등록 및 목록 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유저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구인공고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페이지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68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사항 등록 및 목록 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유저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상세 정보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상세 정보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구인공고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및 상세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페이지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2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사항 등록 및 목록 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유저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상세 정보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상세 정보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구인공고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목록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상세 정보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페이지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8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5" y="6137748"/>
            <a:ext cx="604065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 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13" name="Rectangle 8"/>
          <p:cNvSpPr/>
          <p:nvPr/>
        </p:nvSpPr>
        <p:spPr>
          <a:xfrm>
            <a:off x="1291165" y="4084451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9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16200" y="4506831"/>
            <a:ext cx="3139010" cy="3139008"/>
            <a:chOff x="2123520" y="4506831"/>
            <a:chExt cx="3139010" cy="3139008"/>
          </a:xfrm>
        </p:grpSpPr>
        <p:sp>
          <p:nvSpPr>
            <p:cNvPr id="6" name="Oval 5"/>
            <p:cNvSpPr/>
            <p:nvPr/>
          </p:nvSpPr>
          <p:spPr>
            <a:xfrm>
              <a:off x="2123520" y="4506831"/>
              <a:ext cx="3139010" cy="3139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1193800" dir="10800000" sx="70000" sy="70000" algn="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584242" y="5502012"/>
              <a:ext cx="1676276" cy="868304"/>
              <a:chOff x="2584243" y="5402060"/>
              <a:chExt cx="1676276" cy="868304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584243" y="5946044"/>
                <a:ext cx="1676276" cy="324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400" dirty="0" smtClean="0">
                    <a:solidFill>
                      <a:schemeClr val="bg1">
                        <a:lumMod val="65000"/>
                      </a:schemeClr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1.</a:t>
                </a:r>
                <a:r>
                  <a:rPr lang="ko-KR" alt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데이터 모델</a:t>
                </a:r>
                <a:endPara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584243" y="5402060"/>
                <a:ext cx="15767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bg1">
                        <a:lumMod val="65000"/>
                      </a:schemeClr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Step</a:t>
                </a:r>
                <a:r>
                  <a:rPr lang="en-US" b="1" dirty="0" smtClean="0">
                    <a:solidFill>
                      <a:schemeClr val="bg1">
                        <a:lumMod val="65000"/>
                      </a:schemeClr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1</a:t>
                </a:r>
                <a:endParaRPr lang="en-US" b="1" dirty="0">
                  <a:solidFill>
                    <a:schemeClr val="bg1">
                      <a:lumMod val="6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</p:grpSp>
      <p:sp>
        <p:nvSpPr>
          <p:cNvPr id="7" name="Oval 6"/>
          <p:cNvSpPr/>
          <p:nvPr/>
        </p:nvSpPr>
        <p:spPr>
          <a:xfrm>
            <a:off x="6934398" y="4506831"/>
            <a:ext cx="3139010" cy="31390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1193800" dir="10800000" sx="70000" sy="70000" algn="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Oval 7"/>
          <p:cNvSpPr/>
          <p:nvPr/>
        </p:nvSpPr>
        <p:spPr>
          <a:xfrm>
            <a:off x="9352595" y="4506831"/>
            <a:ext cx="3139010" cy="31390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1193800" dir="10800000" sx="70000" sy="70000" algn="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70793" y="4506831"/>
            <a:ext cx="3139010" cy="31390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1193800" dir="10800000" sx="70000" sy="70000" algn="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20569" y="3873498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en-US" sz="96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55976" y="6709512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691383" y="3873498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3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6790" y="6709512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accent4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endParaRPr lang="en-US" sz="9600" b="1" i="0" dirty="0">
              <a:solidFill>
                <a:schemeClr val="accent4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285091" y="1169551"/>
            <a:ext cx="4906856" cy="1070608"/>
            <a:chOff x="7285091" y="1169551"/>
            <a:chExt cx="4906856" cy="1070608"/>
          </a:xfrm>
        </p:grpSpPr>
        <p:sp>
          <p:nvSpPr>
            <p:cNvPr id="43" name="Rectangle 42"/>
            <p:cNvSpPr/>
            <p:nvPr/>
          </p:nvSpPr>
          <p:spPr>
            <a:xfrm>
              <a:off x="7285091" y="1316829"/>
              <a:ext cx="49068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목차</a:t>
              </a:r>
              <a:endParaRPr lang="en-US" sz="5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9558519" y="1169551"/>
              <a:ext cx="360000" cy="252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47" name="Rectangle 20"/>
          <p:cNvSpPr/>
          <p:nvPr/>
        </p:nvSpPr>
        <p:spPr>
          <a:xfrm>
            <a:off x="7429177" y="6045996"/>
            <a:ext cx="1676276" cy="32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8" name="Rectangle 21"/>
          <p:cNvSpPr/>
          <p:nvPr/>
        </p:nvSpPr>
        <p:spPr>
          <a:xfrm>
            <a:off x="7429177" y="5502012"/>
            <a:ext cx="1576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Step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</a:t>
            </a:r>
          </a:p>
        </p:txBody>
      </p:sp>
      <p:sp>
        <p:nvSpPr>
          <p:cNvPr id="49" name="Rectangle 20"/>
          <p:cNvSpPr/>
          <p:nvPr/>
        </p:nvSpPr>
        <p:spPr>
          <a:xfrm>
            <a:off x="9788465" y="6076491"/>
            <a:ext cx="1676276" cy="32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힘들었던 점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0" name="Rectangle 21"/>
          <p:cNvSpPr/>
          <p:nvPr/>
        </p:nvSpPr>
        <p:spPr>
          <a:xfrm>
            <a:off x="9788465" y="5532507"/>
            <a:ext cx="1576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Step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3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1" name="Rectangle 20"/>
          <p:cNvSpPr/>
          <p:nvPr/>
        </p:nvSpPr>
        <p:spPr>
          <a:xfrm>
            <a:off x="12265572" y="6076491"/>
            <a:ext cx="1676276" cy="58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개선 및 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 방안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2" name="Rectangle 21"/>
          <p:cNvSpPr/>
          <p:nvPr/>
        </p:nvSpPr>
        <p:spPr>
          <a:xfrm>
            <a:off x="12265572" y="5532507"/>
            <a:ext cx="1576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Step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4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25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311727" y="4097080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5" y="6175298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33356" r="9779" b="52894"/>
          <a:stretch/>
        </p:blipFill>
        <p:spPr>
          <a:xfrm>
            <a:off x="9267092" y="3868615"/>
            <a:ext cx="8616462" cy="1336432"/>
          </a:xfrm>
          <a:prstGeom prst="rect">
            <a:avLst/>
          </a:prstGeom>
        </p:spPr>
      </p:pic>
      <p:sp>
        <p:nvSpPr>
          <p:cNvPr id="23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5" y="4029413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하기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07788" y="6164352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t="51371" r="12384" b="5904"/>
          <a:stretch/>
        </p:blipFill>
        <p:spPr>
          <a:xfrm>
            <a:off x="9525000" y="5619750"/>
            <a:ext cx="8077200" cy="4152900"/>
          </a:xfrm>
          <a:prstGeom prst="rect">
            <a:avLst/>
          </a:prstGeom>
        </p:spPr>
      </p:pic>
      <p:sp>
        <p:nvSpPr>
          <p:cNvPr id="26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3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41359" b="13351"/>
          <a:stretch/>
        </p:blipFill>
        <p:spPr>
          <a:xfrm>
            <a:off x="11029950" y="626401"/>
            <a:ext cx="3448050" cy="8422350"/>
          </a:xfrm>
          <a:prstGeom prst="rect">
            <a:avLst/>
          </a:prstGeom>
        </p:spPr>
      </p:pic>
      <p:sp>
        <p:nvSpPr>
          <p:cNvPr id="23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9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r="41641" b="13349"/>
          <a:stretch/>
        </p:blipFill>
        <p:spPr>
          <a:xfrm>
            <a:off x="11029950" y="626286"/>
            <a:ext cx="3429000" cy="8422464"/>
          </a:xfrm>
          <a:prstGeom prst="rect">
            <a:avLst/>
          </a:prstGeom>
        </p:spPr>
      </p:pic>
      <p:sp>
        <p:nvSpPr>
          <p:cNvPr id="23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3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30" y="626400"/>
            <a:ext cx="10662728" cy="9720000"/>
          </a:xfrm>
          <a:prstGeom prst="rect">
            <a:avLst/>
          </a:prstGeom>
        </p:spPr>
      </p:pic>
      <p:sp>
        <p:nvSpPr>
          <p:cNvPr id="25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52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t="32557" r="68448" b="27069"/>
          <a:stretch/>
        </p:blipFill>
        <p:spPr>
          <a:xfrm>
            <a:off x="9440435" y="714166"/>
            <a:ext cx="2133600" cy="39243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3" t="23133" r="47995" b="27075"/>
          <a:stretch/>
        </p:blipFill>
        <p:spPr>
          <a:xfrm>
            <a:off x="11662191" y="4283170"/>
            <a:ext cx="2114550" cy="4838700"/>
          </a:xfrm>
          <a:prstGeom prst="rect">
            <a:avLst/>
          </a:prstGeom>
        </p:spPr>
      </p:pic>
      <p:sp>
        <p:nvSpPr>
          <p:cNvPr id="24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87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 </a:t>
            </a:r>
            <a:r>
              <a:rPr lang="en-US" altLang="ko-KR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검색결과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30" y="626400"/>
            <a:ext cx="10804270" cy="9720000"/>
          </a:xfrm>
          <a:prstGeom prst="rect">
            <a:avLst/>
          </a:prstGeom>
        </p:spPr>
      </p:pic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2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22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t="33342" r="9925" b="52939"/>
          <a:stretch/>
        </p:blipFill>
        <p:spPr>
          <a:xfrm>
            <a:off x="9239250" y="3867150"/>
            <a:ext cx="8629650" cy="1333500"/>
          </a:xfrm>
          <a:prstGeom prst="rect">
            <a:avLst/>
          </a:prstGeom>
        </p:spPr>
      </p:pic>
      <p:sp>
        <p:nvSpPr>
          <p:cNvPr id="23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19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 </a:t>
            </a:r>
            <a:r>
              <a:rPr lang="en-US" altLang="ko-KR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검색결과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30" y="626400"/>
            <a:ext cx="10804270" cy="9719999"/>
          </a:xfrm>
          <a:prstGeom prst="rect">
            <a:avLst/>
          </a:prstGeom>
        </p:spPr>
      </p:pic>
      <p:sp>
        <p:nvSpPr>
          <p:cNvPr id="22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2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하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1" r="41824" b="13527"/>
          <a:stretch/>
        </p:blipFill>
        <p:spPr>
          <a:xfrm>
            <a:off x="11029951" y="626287"/>
            <a:ext cx="3390900" cy="8193863"/>
          </a:xfrm>
          <a:prstGeom prst="rect">
            <a:avLst/>
          </a:prstGeom>
        </p:spPr>
      </p:pic>
      <p:sp>
        <p:nvSpPr>
          <p:cNvPr id="23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6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38170" y="3969927"/>
            <a:ext cx="79730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“Human Cloud”</a:t>
            </a:r>
            <a:r>
              <a:rPr lang="ko-KR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란</a:t>
            </a:r>
            <a:r>
              <a:rPr lang="en-US" altLang="ko-KR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algn="ctr"/>
            <a:r>
              <a:rPr lang="ko-KR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다양한 인재들이 가진</a:t>
            </a:r>
            <a:endParaRPr lang="en-US" altLang="ko-KR" sz="4800" b="1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기술에 대한 정보가 등록된 가상 공간</a:t>
            </a:r>
            <a:endParaRPr lang="id-ID" sz="4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00" algn="ctr" rotWithShape="0">
                  <a:schemeClr val="bg1">
                    <a:lumMod val="50000"/>
                    <a:alpha val="40000"/>
                  </a:scheme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H="1">
            <a:off x="6735872" y="7016915"/>
            <a:ext cx="1111828" cy="1111829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11688332" y="2844056"/>
            <a:ext cx="1111828" cy="1111829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6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지원하기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9" t="59875" r="12963" b="33698"/>
          <a:stretch/>
        </p:blipFill>
        <p:spPr>
          <a:xfrm>
            <a:off x="16421100" y="6397720"/>
            <a:ext cx="1085850" cy="6095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r="41824" b="13238"/>
          <a:stretch/>
        </p:blipFill>
        <p:spPr>
          <a:xfrm>
            <a:off x="10991850" y="626287"/>
            <a:ext cx="3429000" cy="8212913"/>
          </a:xfrm>
          <a:prstGeom prst="rect">
            <a:avLst/>
          </a:prstGeom>
        </p:spPr>
      </p:pic>
      <p:sp>
        <p:nvSpPr>
          <p:cNvPr id="25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0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지원하기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r="41535" b="13456"/>
          <a:stretch/>
        </p:blipFill>
        <p:spPr>
          <a:xfrm>
            <a:off x="10991851" y="626285"/>
            <a:ext cx="3467100" cy="8212915"/>
          </a:xfrm>
          <a:prstGeom prst="rect">
            <a:avLst/>
          </a:prstGeom>
        </p:spPr>
      </p:pic>
      <p:sp>
        <p:nvSpPr>
          <p:cNvPr id="24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6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r="41535" b="13456"/>
          <a:stretch/>
        </p:blipFill>
        <p:spPr>
          <a:xfrm>
            <a:off x="10991851" y="626285"/>
            <a:ext cx="3467100" cy="82129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지원하기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t="13275" r="68024" b="82309"/>
          <a:stretch/>
        </p:blipFill>
        <p:spPr>
          <a:xfrm>
            <a:off x="10991851" y="1885950"/>
            <a:ext cx="609599" cy="419100"/>
          </a:xfrm>
          <a:prstGeom prst="rect">
            <a:avLst/>
          </a:prstGeom>
        </p:spPr>
      </p:pic>
      <p:sp>
        <p:nvSpPr>
          <p:cNvPr id="24" name="Rectangle 8"/>
          <p:cNvSpPr/>
          <p:nvPr/>
        </p:nvSpPr>
        <p:spPr>
          <a:xfrm>
            <a:off x="1307788" y="8262668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8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r="41535" b="13456"/>
          <a:stretch/>
        </p:blipFill>
        <p:spPr>
          <a:xfrm>
            <a:off x="10991851" y="626285"/>
            <a:ext cx="3467100" cy="82129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이력서 등록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 현황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7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지원하기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3320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5" name="Rectangle 8"/>
          <p:cNvSpPr/>
          <p:nvPr/>
        </p:nvSpPr>
        <p:spPr>
          <a:xfrm>
            <a:off x="1307788" y="8262668"/>
            <a:ext cx="684416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41535" b="13154"/>
          <a:stretch/>
        </p:blipFill>
        <p:spPr>
          <a:xfrm>
            <a:off x="11029951" y="626285"/>
            <a:ext cx="3429000" cy="84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tx1">
              <a:lumMod val="65000"/>
              <a:lumOff val="3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구인공고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등록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구인 현황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 검색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6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직종 검색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5" y="6702520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정보 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320140" y="724233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이력서 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8"/>
          <p:cNvSpPr/>
          <p:nvPr/>
        </p:nvSpPr>
        <p:spPr>
          <a:xfrm>
            <a:off x="1307788" y="7763261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신규등록 업체</a:t>
            </a:r>
            <a:r>
              <a:rPr lang="en-US" altLang="ko-KR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 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 </a:t>
            </a:r>
            <a:r>
              <a:rPr lang="ko-KR" altLang="en-US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사항확인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Rectangle 13"/>
          <p:cNvSpPr/>
          <p:nvPr/>
        </p:nvSpPr>
        <p:spPr>
          <a:xfrm>
            <a:off x="2210079" y="2976387"/>
            <a:ext cx="2823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회사 </a:t>
            </a:r>
            <a:r>
              <a:rPr lang="ko-KR" altLang="en-US" sz="4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endParaRPr lang="id-ID" sz="4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576829" y="2661369"/>
            <a:ext cx="584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sz="6000" b="1" dirty="0" smtClean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  <p:sp>
        <p:nvSpPr>
          <p:cNvPr id="22" name="Rectangle 8"/>
          <p:cNvSpPr/>
          <p:nvPr/>
        </p:nvSpPr>
        <p:spPr>
          <a:xfrm>
            <a:off x="1307788" y="8262668"/>
            <a:ext cx="684416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댓글 기능을 통해 평가 가능</a:t>
            </a:r>
            <a:endParaRPr lang="id-ID" altLang="ko-KR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endParaRPr lang="id-ID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1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/>
        </p:nvCxnSpPr>
        <p:spPr>
          <a:xfrm rot="5400000">
            <a:off x="6136455" y="4805488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rot="5400000">
            <a:off x="13340583" y="4805488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 rot="18900000" flipH="1">
            <a:off x="7134506" y="2174224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rot="2700000">
            <a:off x="12312353" y="2174225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rot="2700000" flipH="1" flipV="1">
            <a:off x="7164685" y="7436751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 rot="18900000" flipV="1">
            <a:off x="12342532" y="7436752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132638" y="2880520"/>
            <a:ext cx="5211762" cy="5211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70546" y="1386467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38706" y="4585826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270546" y="7968012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72424" y="1386467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08094" y="4585826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72424" y="7968011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04</a:t>
            </a:r>
          </a:p>
        </p:txBody>
      </p:sp>
      <p:sp>
        <p:nvSpPr>
          <p:cNvPr id="30" name="Rectangle 20"/>
          <p:cNvSpPr/>
          <p:nvPr/>
        </p:nvSpPr>
        <p:spPr>
          <a:xfrm>
            <a:off x="3573036" y="2230061"/>
            <a:ext cx="2763261" cy="35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디자인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Rectangle 20"/>
          <p:cNvSpPr/>
          <p:nvPr/>
        </p:nvSpPr>
        <p:spPr>
          <a:xfrm>
            <a:off x="2516781" y="5355267"/>
            <a:ext cx="2763261" cy="35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WebSecurity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활용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Rectangle 20"/>
          <p:cNvSpPr/>
          <p:nvPr/>
        </p:nvSpPr>
        <p:spPr>
          <a:xfrm>
            <a:off x="3539401" y="8737452"/>
            <a:ext cx="2763261" cy="35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Role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활용한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User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분리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Rectangle 20"/>
          <p:cNvSpPr/>
          <p:nvPr/>
        </p:nvSpPr>
        <p:spPr>
          <a:xfrm>
            <a:off x="13270546" y="8751523"/>
            <a:ext cx="2763261" cy="35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맞춤 목록의 알고리즘 분석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Rectangle 20"/>
          <p:cNvSpPr/>
          <p:nvPr/>
        </p:nvSpPr>
        <p:spPr>
          <a:xfrm>
            <a:off x="13270545" y="2205904"/>
            <a:ext cx="276326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초기 데이터 모델링 구축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Rectangle 20"/>
          <p:cNvSpPr/>
          <p:nvPr/>
        </p:nvSpPr>
        <p:spPr>
          <a:xfrm>
            <a:off x="14238706" y="5369337"/>
            <a:ext cx="2763261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서버와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,JSP AJAX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충돌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Rectangle 42"/>
          <p:cNvSpPr/>
          <p:nvPr/>
        </p:nvSpPr>
        <p:spPr>
          <a:xfrm>
            <a:off x="7285091" y="1316829"/>
            <a:ext cx="4906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힘들었던 점</a:t>
            </a:r>
            <a:endParaRPr lang="en-US" sz="5400" b="1" i="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Rectangle 11"/>
          <p:cNvSpPr/>
          <p:nvPr/>
        </p:nvSpPr>
        <p:spPr>
          <a:xfrm>
            <a:off x="9391500" y="98920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endParaRPr lang="en-US" sz="4400" b="1" dirty="0">
              <a:solidFill>
                <a:schemeClr val="accent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41" t="22"/>
          <a:stretch/>
        </p:blipFill>
        <p:spPr>
          <a:xfrm>
            <a:off x="7378262" y="3329939"/>
            <a:ext cx="4731982" cy="43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/>
        </p:nvCxnSpPr>
        <p:spPr>
          <a:xfrm rot="5400000">
            <a:off x="6136455" y="4805488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rot="5400000">
            <a:off x="13340583" y="4805488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 rot="18900000" flipH="1">
            <a:off x="7134506" y="2174224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rot="2700000">
            <a:off x="12312353" y="2174225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rot="2700000" flipH="1" flipV="1">
            <a:off x="7164685" y="7436751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 rot="18900000" flipV="1">
            <a:off x="12342532" y="7436752"/>
            <a:ext cx="0" cy="1361824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132638" y="2880520"/>
            <a:ext cx="5211762" cy="5211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70546" y="1386467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38706" y="4585826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270546" y="7968012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72424" y="1386467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08094" y="4585826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72424" y="7968011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04</a:t>
            </a:r>
          </a:p>
        </p:txBody>
      </p:sp>
      <p:sp>
        <p:nvSpPr>
          <p:cNvPr id="30" name="Rectangle 20"/>
          <p:cNvSpPr/>
          <p:nvPr/>
        </p:nvSpPr>
        <p:spPr>
          <a:xfrm>
            <a:off x="3573036" y="2230061"/>
            <a:ext cx="2763261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지원자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회사의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경력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히스토리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연혁 추가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Rectangle 20"/>
          <p:cNvSpPr/>
          <p:nvPr/>
        </p:nvSpPr>
        <p:spPr>
          <a:xfrm>
            <a:off x="2516781" y="5355267"/>
            <a:ext cx="276326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이메일을 통한 지원 기능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Rectangle 20"/>
          <p:cNvSpPr/>
          <p:nvPr/>
        </p:nvSpPr>
        <p:spPr>
          <a:xfrm>
            <a:off x="3539401" y="8737452"/>
            <a:ext cx="2763261" cy="652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JWT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활용 및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WebSecurity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보안 추가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Rectangle 20"/>
          <p:cNvSpPr/>
          <p:nvPr/>
        </p:nvSpPr>
        <p:spPr>
          <a:xfrm>
            <a:off x="13270546" y="8751523"/>
            <a:ext cx="2763261" cy="652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좋아요  기능을 활용한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맞춤 서비스 정렬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Rectangle 20"/>
          <p:cNvSpPr/>
          <p:nvPr/>
        </p:nvSpPr>
        <p:spPr>
          <a:xfrm>
            <a:off x="13270545" y="2205904"/>
            <a:ext cx="2763261" cy="35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이메일인증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Rectangle 20"/>
          <p:cNvSpPr/>
          <p:nvPr/>
        </p:nvSpPr>
        <p:spPr>
          <a:xfrm>
            <a:off x="14238706" y="5369337"/>
            <a:ext cx="2763261" cy="652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알고리즘을 활용한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 맞춤 목록 추가</a:t>
            </a:r>
            <a:endParaRPr lang="id-ID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Rectangle 42"/>
          <p:cNvSpPr/>
          <p:nvPr/>
        </p:nvSpPr>
        <p:spPr>
          <a:xfrm>
            <a:off x="7285091" y="1316829"/>
            <a:ext cx="4906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 및 개선</a:t>
            </a:r>
            <a:endParaRPr lang="en-US" sz="5400" b="1" i="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Rectangle 11"/>
          <p:cNvSpPr/>
          <p:nvPr/>
        </p:nvSpPr>
        <p:spPr>
          <a:xfrm>
            <a:off x="9486750" y="98920"/>
            <a:ext cx="1130238" cy="769441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44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endParaRPr lang="en-US" altLang="ko-KR" sz="44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41" t="22"/>
          <a:stretch/>
        </p:blipFill>
        <p:spPr>
          <a:xfrm>
            <a:off x="7378262" y="3329939"/>
            <a:ext cx="4731982" cy="43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7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/>
        </p:nvSpPr>
        <p:spPr>
          <a:xfrm>
            <a:off x="10035585" y="1133004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2382447" y="3401672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912303" y="8814228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17454919" y="2654148"/>
            <a:ext cx="307070" cy="307070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2700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065838" y="4686181"/>
            <a:ext cx="7345362" cy="1643981"/>
            <a:chOff x="6065838" y="4686181"/>
            <a:chExt cx="7345362" cy="1643981"/>
          </a:xfrm>
        </p:grpSpPr>
        <p:sp>
          <p:nvSpPr>
            <p:cNvPr id="21" name="Rectangle 20"/>
            <p:cNvSpPr/>
            <p:nvPr/>
          </p:nvSpPr>
          <p:spPr>
            <a:xfrm>
              <a:off x="6065838" y="4686181"/>
              <a:ext cx="734536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Thank You!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052809" y="5930052"/>
              <a:ext cx="53714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FOR </a:t>
              </a:r>
              <a:r>
                <a:rPr lang="en-US" sz="2000" dirty="0" smtClean="0">
                  <a:solidFill>
                    <a:schemeClr val="bg1">
                      <a:lumMod val="7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YOUR TIME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@Many to one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이용한 기본 키 설정 및 모델 관계 구축</a:t>
            </a: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33505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모델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</a:t>
            </a:r>
            <a:r>
              <a:rPr lang="en-US" altLang="ko-KR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JsonlgnoreProperties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을 이용한 중복 참조 방지</a:t>
            </a: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291168" y="5095666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</a:t>
            </a:r>
            <a:r>
              <a:rPr lang="en-US" altLang="ko-KR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EnableWebSecurity</a:t>
            </a: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이용한 보안 설정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altLang="ko-KR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1291167" y="5629185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@Lombok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이용한 소스코드의 간소화</a:t>
            </a:r>
            <a:r>
              <a:rPr lang="en-US" altLang="ko-KR" dirty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291167" y="6162704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@Builder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패턴을 사용한 데이터 생성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291166" y="6662111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</a:t>
            </a:r>
            <a:r>
              <a:rPr lang="en-US" altLang="ko-KR" dirty="0" err="1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BCryptPasswordEncoder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사용한 패스워드 </a:t>
            </a:r>
            <a:r>
              <a:rPr lang="ko-KR" altLang="en-US" dirty="0" err="1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인코딩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291165" y="7187987"/>
            <a:ext cx="6844165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@Role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이용한 유저의 정보 확인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9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메인페이지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구직자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로그인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20" y="627347"/>
            <a:ext cx="10800000" cy="9720000"/>
          </a:xfrm>
          <a:prstGeom prst="rect">
            <a:avLst/>
          </a:prstGeom>
        </p:spPr>
      </p:pic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Role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이용한 유저의 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Role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확인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1576829" y="2661369"/>
            <a:ext cx="584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2210079" y="2976387"/>
            <a:ext cx="1675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6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메인페이지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구직자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로그인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Role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이용한 유저의 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Role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확인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1576829" y="2661369"/>
            <a:ext cx="584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2210079" y="2976387"/>
            <a:ext cx="1675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메인페이지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구직자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로그인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Role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이용한 유저의 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Role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확인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1576829" y="2661369"/>
            <a:ext cx="584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2210079" y="2976387"/>
            <a:ext cx="1675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메인페이지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구직자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로그인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Role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이용한 유저의 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Role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확인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1576829" y="2661369"/>
            <a:ext cx="584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2210079" y="2976387"/>
            <a:ext cx="1675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0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1291168" y="4062740"/>
            <a:ext cx="604065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Ajax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이용한 아이디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중복검사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Freeform: Shape 66"/>
          <p:cNvSpPr/>
          <p:nvPr/>
        </p:nvSpPr>
        <p:spPr>
          <a:xfrm>
            <a:off x="8791575" y="1909203"/>
            <a:ext cx="1369514" cy="1369514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dist="292100" dir="2700000" sx="90000" sy="9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704780" y="4378405"/>
            <a:ext cx="5190845" cy="2215991"/>
          </a:xfrm>
          <a:prstGeom prst="rect">
            <a:avLst/>
          </a:prstGeom>
          <a:effectLst>
            <a:outerShdw blurRad="1270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alpha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</a:t>
            </a:r>
            <a:endParaRPr lang="id-ID" sz="13800" b="1" dirty="0">
              <a:solidFill>
                <a:schemeClr val="bg1">
                  <a:alpha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7943" y="1947379"/>
            <a:ext cx="2754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 기능</a:t>
            </a:r>
            <a:endParaRPr lang="id-ID" sz="48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 15"/>
          <p:cNvSpPr/>
          <p:nvPr/>
        </p:nvSpPr>
        <p:spPr>
          <a:xfrm>
            <a:off x="928077" y="1208716"/>
            <a:ext cx="1232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i="0" dirty="0">
                <a:solidFill>
                  <a:schemeClr val="accent2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21" name="Rectangle 8"/>
          <p:cNvSpPr/>
          <p:nvPr/>
        </p:nvSpPr>
        <p:spPr>
          <a:xfrm>
            <a:off x="1291168" y="4562147"/>
            <a:ext cx="684416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Ajax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활용한 지역 선택</a:t>
            </a:r>
            <a:endParaRPr lang="id-ID" dirty="0">
              <a:solidFill>
                <a:schemeClr val="bg2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1576829" y="2661369"/>
            <a:ext cx="584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effectLst>
                  <a:outerShdw blurRad="279400" dist="127000" dir="2700000" algn="tl" rotWithShape="0">
                    <a:prstClr val="black">
                      <a:alpha val="40000"/>
                    </a:prst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en-US" sz="6000" b="1" i="0" dirty="0">
              <a:solidFill>
                <a:schemeClr val="accent1"/>
              </a:solidFill>
              <a:effectLst>
                <a:outerShdw blurRad="279400" dist="127000" dir="2700000" algn="tl" rotWithShape="0">
                  <a:prstClr val="black">
                    <a:alpha val="40000"/>
                  </a:prst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2210079" y="2976387"/>
            <a:ext cx="21723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회원가입</a:t>
            </a:r>
            <a:endParaRPr lang="id-ID" sz="40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Rectangle 55"/>
          <p:cNvSpPr/>
          <p:nvPr/>
        </p:nvSpPr>
        <p:spPr>
          <a:xfrm>
            <a:off x="1291167" y="5061554"/>
            <a:ext cx="6040651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Role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처리를 활용한 사용자 분류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Rectangle 55"/>
          <p:cNvSpPr/>
          <p:nvPr/>
        </p:nvSpPr>
        <p:spPr>
          <a:xfrm>
            <a:off x="1291166" y="5526849"/>
            <a:ext cx="6040651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@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require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공백 방지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00" y="626400"/>
            <a:ext cx="10800000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4783</TotalTime>
  <Words>1271</Words>
  <Application>Microsoft Office PowerPoint</Application>
  <PresentationFormat>사용자 지정</PresentationFormat>
  <Paragraphs>389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Geomanist Regular</vt:lpstr>
      <vt:lpstr>Roboto Condensed</vt:lpstr>
      <vt:lpstr>맑은 고딕</vt:lpstr>
      <vt:lpstr>함초롬바탕</vt:lpstr>
      <vt:lpstr>Arial</vt:lpstr>
      <vt:lpstr>Calibri</vt:lpstr>
      <vt:lpstr>Segoe UI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강호중</cp:lastModifiedBy>
  <cp:revision>348</cp:revision>
  <dcterms:created xsi:type="dcterms:W3CDTF">2017-04-18T01:46:38Z</dcterms:created>
  <dcterms:modified xsi:type="dcterms:W3CDTF">2019-06-20T03:36:49Z</dcterms:modified>
</cp:coreProperties>
</file>